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sldIdLst>
    <p:sldId id="275" r:id="rId2"/>
    <p:sldId id="271" r:id="rId3"/>
    <p:sldId id="272" r:id="rId4"/>
    <p:sldId id="269" r:id="rId5"/>
    <p:sldId id="273" r:id="rId6"/>
    <p:sldId id="274" r:id="rId7"/>
    <p:sldId id="276" r:id="rId8"/>
    <p:sldId id="277" r:id="rId9"/>
    <p:sldId id="278" r:id="rId10"/>
  </p:sldIdLst>
  <p:sldSz cx="16256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2BE"/>
    <a:srgbClr val="FB8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5C81DB-EA18-2C28-D59B-0A2ACEB99C51}" v="1" dt="2025-01-15T14:21:29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03"/>
  </p:normalViewPr>
  <p:slideViewPr>
    <p:cSldViewPr snapToGrid="0" snapToObjects="1">
      <p:cViewPr varScale="1">
        <p:scale>
          <a:sx n="65" d="100"/>
          <a:sy n="65" d="100"/>
        </p:scale>
        <p:origin x="14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01206-F1C3-4277-A28F-FCD8267CB686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10FDB-DBDA-43AC-BAC3-7F4ADAB3A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88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995312"/>
            <a:ext cx="13817600" cy="4244622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6403623"/>
            <a:ext cx="12192000" cy="2943577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E4A6-B861-0F4E-8899-9E7AD260D006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735E-7DA2-6E44-B56A-452FE3D61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3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E4A6-B861-0F4E-8899-9E7AD260D006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735E-7DA2-6E44-B56A-452FE3D61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5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1" y="649111"/>
            <a:ext cx="3505200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1" y="649111"/>
            <a:ext cx="10312400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E4A6-B861-0F4E-8899-9E7AD260D006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735E-7DA2-6E44-B56A-452FE3D61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7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E4A6-B861-0F4E-8899-9E7AD260D006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735E-7DA2-6E44-B56A-452FE3D61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0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4" y="3039537"/>
            <a:ext cx="14020800" cy="5071532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4" y="8159048"/>
            <a:ext cx="14020800" cy="2666999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/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E4A6-B861-0F4E-8899-9E7AD260D006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735E-7DA2-6E44-B56A-452FE3D61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3245556"/>
            <a:ext cx="690880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3245556"/>
            <a:ext cx="690880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E4A6-B861-0F4E-8899-9E7AD260D006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735E-7DA2-6E44-B56A-452FE3D61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0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649114"/>
            <a:ext cx="14020800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9" y="2988734"/>
            <a:ext cx="6877049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9" y="4453467"/>
            <a:ext cx="6877049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1" y="2988734"/>
            <a:ext cx="6910917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1" y="4453467"/>
            <a:ext cx="6910917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E4A6-B861-0F4E-8899-9E7AD260D006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735E-7DA2-6E44-B56A-452FE3D61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E4A6-B861-0F4E-8899-9E7AD260D006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735E-7DA2-6E44-B56A-452FE3D61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3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E4A6-B861-0F4E-8899-9E7AD260D006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735E-7DA2-6E44-B56A-452FE3D61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7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755425"/>
            <a:ext cx="8229600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E4A6-B861-0F4E-8899-9E7AD260D006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735E-7DA2-6E44-B56A-452FE3D61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4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755425"/>
            <a:ext cx="8229600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E4A6-B861-0F4E-8899-9E7AD260D006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735E-7DA2-6E44-B56A-452FE3D61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3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649114"/>
            <a:ext cx="140208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3245556"/>
            <a:ext cx="140208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3E4A6-B861-0F4E-8899-9E7AD260D006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11300181"/>
            <a:ext cx="5486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E735E-7DA2-6E44-B56A-452FE3D61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625620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05" indent="-406405" algn="l" defTabSz="1625620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videos.curriculumassociates.com/watch/JBDyY5KXMVHfaT7xJY6Qp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-readycentral.com/videos/kindergarten-mathematics-diagnostic-introductory-video-english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823F0-B8B8-333D-7B77-4C772E561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iReady</a:t>
            </a:r>
            <a:r>
              <a:rPr lang="en-US" b="1" dirty="0"/>
              <a:t> Mid Year Diagnostic 24-25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B3B85-BAC7-3C38-DE07-4F3C2E044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/>
              <a:t>Show the appropriate video</a:t>
            </a:r>
          </a:p>
          <a:p>
            <a:r>
              <a:rPr lang="en-US" sz="4400" dirty="0"/>
              <a:t>Students should have </a:t>
            </a:r>
            <a:r>
              <a:rPr lang="en-US" sz="4400" dirty="0" err="1"/>
              <a:t>ipads</a:t>
            </a:r>
            <a:r>
              <a:rPr lang="en-US" sz="4400" dirty="0"/>
              <a:t> and headphones (individual)</a:t>
            </a:r>
          </a:p>
          <a:p>
            <a:r>
              <a:rPr lang="en-US" sz="4400" dirty="0"/>
              <a:t>Students should log in to </a:t>
            </a:r>
            <a:r>
              <a:rPr lang="en-US" sz="4400" dirty="0" err="1"/>
              <a:t>iReady</a:t>
            </a:r>
            <a:r>
              <a:rPr lang="en-US" sz="4400" dirty="0"/>
              <a:t> using Clever (follow directions)</a:t>
            </a:r>
          </a:p>
          <a:p>
            <a:r>
              <a:rPr lang="en-US" sz="4400" dirty="0"/>
              <a:t>(If students do not pass the practice they have to take it again and it can take a long time- I have attached answers to the practice to help support- this just gets them used to the format)</a:t>
            </a:r>
          </a:p>
          <a:p>
            <a:r>
              <a:rPr lang="en-US" sz="4400" dirty="0"/>
              <a:t>Monitor students by logging into </a:t>
            </a:r>
            <a:r>
              <a:rPr lang="en-US" sz="4400" dirty="0" err="1"/>
              <a:t>iReady</a:t>
            </a:r>
            <a:r>
              <a:rPr lang="en-US" sz="4400" dirty="0"/>
              <a:t> on your clever account, reports, diagnostic status. (it will say not started, in progress or completed)- change the subject on top to view math.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841ED-8F6C-178A-DDE6-FC35A70CA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0733" y="10243707"/>
            <a:ext cx="2067323" cy="147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52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384C64A-B1D6-7612-50A5-A0F2D7B1D0A2}"/>
              </a:ext>
            </a:extLst>
          </p:cNvPr>
          <p:cNvSpPr/>
          <p:nvPr/>
        </p:nvSpPr>
        <p:spPr>
          <a:xfrm>
            <a:off x="0" y="19740"/>
            <a:ext cx="16256000" cy="304137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Diagnostic Video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15F1F3-EE28-C58D-FA8F-0CC5AE594867}"/>
              </a:ext>
            </a:extLst>
          </p:cNvPr>
          <p:cNvSpPr txBox="1"/>
          <p:nvPr/>
        </p:nvSpPr>
        <p:spPr>
          <a:xfrm>
            <a:off x="5185981" y="10941099"/>
            <a:ext cx="8140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Calibri" panose="020F0502020204030204" pitchFamily="34" charset="0"/>
                <a:hlinkClick r:id="rId2"/>
              </a:rPr>
              <a:t>https://videos.curriculumassociates.com/watch/JBDyY5KXMVHfaT7xJY6Qph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56FBE8-C45B-EBA4-CD3E-869F811C2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0075" y="2536440"/>
            <a:ext cx="3845925" cy="27442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562ED9-EBB3-E5F9-7A8B-E0D49A1A3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637" y="3671641"/>
            <a:ext cx="10772775" cy="65436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64E914-8822-0578-5E87-4FB34A4502DD}"/>
              </a:ext>
            </a:extLst>
          </p:cNvPr>
          <p:cNvSpPr txBox="1"/>
          <p:nvPr/>
        </p:nvSpPr>
        <p:spPr>
          <a:xfrm>
            <a:off x="12796412" y="5191432"/>
            <a:ext cx="276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393604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384C64A-B1D6-7612-50A5-A0F2D7B1D0A2}"/>
              </a:ext>
            </a:extLst>
          </p:cNvPr>
          <p:cNvSpPr/>
          <p:nvPr/>
        </p:nvSpPr>
        <p:spPr>
          <a:xfrm>
            <a:off x="0" y="19740"/>
            <a:ext cx="16256000" cy="304137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Diagnostic Video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56FBE8-C45B-EBA4-CD3E-869F811C2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4330" y="2762971"/>
            <a:ext cx="3098741" cy="22110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8A5B00-2228-6821-493D-D7D00F249575}"/>
              </a:ext>
            </a:extLst>
          </p:cNvPr>
          <p:cNvSpPr txBox="1"/>
          <p:nvPr/>
        </p:nvSpPr>
        <p:spPr>
          <a:xfrm>
            <a:off x="3920667" y="10651572"/>
            <a:ext cx="8140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Calibri" panose="020F0502020204030204" pitchFamily="34" charset="0"/>
                <a:hlinkClick r:id="rId3"/>
              </a:rPr>
              <a:t>https://i-readycentral.com/videos/kindergarten-mathematics-diagnostic-introductory-video-english/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916E3-83B0-1CA3-FEBD-7EBD8B5EA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628" y="3717054"/>
            <a:ext cx="9151187" cy="67042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D5D515-49FB-10F2-95DA-66BEF7E8694B}"/>
              </a:ext>
            </a:extLst>
          </p:cNvPr>
          <p:cNvSpPr txBox="1"/>
          <p:nvPr/>
        </p:nvSpPr>
        <p:spPr>
          <a:xfrm>
            <a:off x="12796412" y="5191432"/>
            <a:ext cx="276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Math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8658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C5B9F0-CD96-70DC-9F9E-0E55CF02E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849" y="309452"/>
            <a:ext cx="11384002" cy="1215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58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183D1B-B4F3-64EC-1149-1331FAECB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19" y="-128127"/>
            <a:ext cx="16068639" cy="1180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45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45B298-8326-0B6D-0668-A4102C305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49" y="438149"/>
            <a:ext cx="16184203" cy="1144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17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221A37-AD4D-D7DF-2B3C-70AEB1BBE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57" y="631722"/>
            <a:ext cx="14535150" cy="1070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5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BE87CA-80EF-D9E8-AB0B-0FC540157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57" y="873688"/>
            <a:ext cx="14855142" cy="1004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22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9BE6F2-8005-3BB5-4B32-DCFCE8CEC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82" y="290204"/>
            <a:ext cx="13992434" cy="1162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08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1634</TotalTime>
  <Words>134</Words>
  <Application>Microsoft Office PowerPoint</Application>
  <PresentationFormat>Custom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iReady Mid Year Diagnostic 24-25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Tortora, Alyssa</dc:creator>
  <cp:lastModifiedBy>Tortora, Alyssa</cp:lastModifiedBy>
  <cp:revision>16</cp:revision>
  <dcterms:created xsi:type="dcterms:W3CDTF">2022-09-01T03:49:53Z</dcterms:created>
  <dcterms:modified xsi:type="dcterms:W3CDTF">2025-01-26T02:38:34Z</dcterms:modified>
</cp:coreProperties>
</file>